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36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679E5-9F37-42C9-9583-2ED4A021881F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44E8D-6B3F-4AC6-BD77-52A7FB2994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02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44E8D-6B3F-4AC6-BD77-52A7FB29947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891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44E8D-6B3F-4AC6-BD77-52A7FB2994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45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17C8E-C6FD-BA42-BD01-C3CE22C05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B8055C-97E9-6B37-D17D-3D3C2D205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B69F33-440D-69C9-BD1B-61161C69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5CBD3F-6F2C-B2FA-8B04-95B4FC7F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0B964-E9FA-9D98-9F37-27F9530E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3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E75A1-CF65-5F3A-D0D1-FA1A9919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8C4C67-4AB2-54A4-FD14-34B8ABD3C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0AE645-8CA3-7C31-64B7-3BA06401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24E527-8C63-6D11-B304-97B1DE34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D698D-87C8-5D74-3A17-41DCF421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9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B0A562-8009-A614-A3BD-C6CCF747E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151C5A-36F8-8AB1-5592-6BE9960F4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BB666-600B-1252-5DCE-BF98D311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8A9C4D-22D9-C5DD-89E1-684F7ED4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AC59EC-9060-B830-FB9A-755A5330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63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3C4DF-C6C6-CE16-EF6A-C3AA7B1F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097E07-F1D7-DA58-0891-B6F73513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B4411-5A48-EECD-0CB2-90E27577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3CA8D5-205E-1481-3103-2BEFB415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AE908-BD4F-1569-60C7-513C1DD6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84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BEA94-5C00-2A98-BA00-57FCBAA4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0E57AC-6A50-E46E-2972-0FEB1A567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551FA4-4281-3194-5123-34653435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52C128-56CC-8958-5C04-89D5625C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D73CF5-E03E-76BE-9056-94C20B96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76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71A84-6FF9-9613-4416-EE993222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691F5-C5C9-E45A-58CF-D15C2AE0D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A98583-51F3-BAED-AD50-6ACD22E34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71C49A-AA13-419B-1F60-6CF116272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75799D-81B5-761E-AE45-7D798BA19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D8A303-F644-AE43-ECD9-C9461E49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21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527DB-0643-E85D-2B5A-53E9F9CD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966A54-D340-B912-DB6E-860FD4E83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FC558B-737D-CE0F-7AC0-6EE913B8F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72B896-D7E3-A750-9FA9-4D707D74E3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2A60B3-B09A-7649-970B-C423C9EAD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2520DC-BC16-EF89-6F2F-FF5AC0AC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F5EC04-435D-41BC-3496-B34E79C7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0486A2-3D96-48E8-7541-A4F6B0AA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69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45F2D-1DC6-822A-BBE8-4E130144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C45DBD-2407-405F-91D2-A829D77F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0B951-A246-FA0C-44A5-C3618607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5BDE4-F8DC-DB21-7112-473AA805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74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092FA5-36CA-F69B-350F-FFF0B85E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46620B-E248-CF69-7474-7C8F55E1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6061EF-9E00-6314-D9A3-453BD12A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4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98081-3249-F9F4-C3FC-EC5FDDD9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0C308-6523-3284-C370-E05B7ACE3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689C99-1E16-3756-BFA6-DB30F5469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B90A1-33C9-C31B-8C86-94C72AFA1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45A443-E688-B1B1-93EE-13EDD180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4346D-CDE5-DBDD-B864-06D597FA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0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9B510-1E3E-061E-8652-FE751EA74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FC76DE-11CE-AD61-120B-F3CDF978E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8D9003-A03C-AECB-DEA9-5B7A418A7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289EF0-A1EE-6445-5227-CE0C88AB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E3104F-FEEB-1523-B642-355615B4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904F6A-F8B0-D402-F7E8-686C1DB2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1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C790BC-1CCD-36A4-B39D-DCA62D0E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F9FA74-ED6A-4B79-179B-C487E87E8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8102E5-081E-6B18-93DE-C67131B6D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B5A59-9361-49BE-8CAF-B056DDC8EF08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9AD73-766B-9832-EF90-8D4C096D6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C18548-E313-E16A-4FB1-F6C4793CF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D9358-5964-4030-BC4B-1029054EF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5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5B5B067-DE5C-E4E2-2745-730545DB23AE}"/>
              </a:ext>
            </a:extLst>
          </p:cNvPr>
          <p:cNvGrpSpPr/>
          <p:nvPr/>
        </p:nvGrpSpPr>
        <p:grpSpPr>
          <a:xfrm>
            <a:off x="1134142" y="1098694"/>
            <a:ext cx="9313074" cy="4118222"/>
            <a:chOff x="2395872" y="1077429"/>
            <a:chExt cx="9313074" cy="411822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3BA230D-7D9E-3DFF-040E-B6F7C8B97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11"/>
            <a:stretch>
              <a:fillRect/>
            </a:stretch>
          </p:blipFill>
          <p:spPr>
            <a:xfrm>
              <a:off x="9335791" y="1077430"/>
              <a:ext cx="2373155" cy="41182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AC0315A-A4F4-2CA8-A513-70C8C738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2" t="9930" r="20717" b="9347"/>
            <a:stretch>
              <a:fillRect/>
            </a:stretch>
          </p:blipFill>
          <p:spPr>
            <a:xfrm>
              <a:off x="6145620" y="1077429"/>
              <a:ext cx="3190171" cy="411822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46C36E5-0228-3D8C-BBC6-675E33F4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753" r="18932"/>
            <a:stretch>
              <a:fillRect/>
            </a:stretch>
          </p:blipFill>
          <p:spPr>
            <a:xfrm>
              <a:off x="2395872" y="1077430"/>
              <a:ext cx="3749748" cy="4118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04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35C68E9-4322-80F2-4E5D-39FF8CA8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26" y="2003464"/>
            <a:ext cx="8037771" cy="439257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020AC214-EF90-0F19-0E6F-A871CD34D066}"/>
              </a:ext>
            </a:extLst>
          </p:cNvPr>
          <p:cNvGrpSpPr/>
          <p:nvPr/>
        </p:nvGrpSpPr>
        <p:grpSpPr>
          <a:xfrm>
            <a:off x="347330" y="2003464"/>
            <a:ext cx="15757285" cy="4392573"/>
            <a:chOff x="347330" y="2003464"/>
            <a:chExt cx="15757285" cy="439257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47A521E-234C-89BE-B4D7-7EE864CF7268}"/>
                </a:ext>
              </a:extLst>
            </p:cNvPr>
            <p:cNvGrpSpPr/>
            <p:nvPr/>
          </p:nvGrpSpPr>
          <p:grpSpPr>
            <a:xfrm>
              <a:off x="347330" y="2003464"/>
              <a:ext cx="11007802" cy="4392573"/>
              <a:chOff x="347330" y="2003464"/>
              <a:chExt cx="11007802" cy="439257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29734EBD-5442-B9CF-A8C0-7C9F2BA3E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595" y="4227392"/>
                <a:ext cx="2900512" cy="2168643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F752E20F-EC0C-7D8D-9D42-F9A4DAFA5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595" y="2003464"/>
                <a:ext cx="2900512" cy="2081849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5AC8693-B756-DCAA-E3B5-FC7CAA0EF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7361" y="2003466"/>
                <a:ext cx="8037771" cy="4392571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11A907B-7E02-7730-309D-EC2FB938A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330" y="4227394"/>
                <a:ext cx="2900512" cy="2168643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95A2BDE-FFBF-099D-F528-4945A8D95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330" y="2003466"/>
                <a:ext cx="2900512" cy="2081849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86522DC-D217-2597-F288-ED25B9CDA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27758" y="2066332"/>
              <a:ext cx="5776857" cy="4266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43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EBCE3D2-EE99-8BCC-0066-4F3CD4C86A01}"/>
              </a:ext>
            </a:extLst>
          </p:cNvPr>
          <p:cNvGrpSpPr/>
          <p:nvPr/>
        </p:nvGrpSpPr>
        <p:grpSpPr>
          <a:xfrm>
            <a:off x="0" y="131450"/>
            <a:ext cx="12104321" cy="5857538"/>
            <a:chOff x="0" y="131450"/>
            <a:chExt cx="12104321" cy="585753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C71A468-0AAC-69FB-9C78-FB41D704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1450"/>
              <a:ext cx="5554302" cy="37287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A02EC1-A43B-258C-BB3D-27873ED55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02" y="202570"/>
              <a:ext cx="6550019" cy="568578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74C013E-62B2-411E-44F8-DFBCD8E4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043" y="3860170"/>
              <a:ext cx="4806473" cy="2128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2394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</Words>
  <Application>Microsoft Office PowerPoint</Application>
  <PresentationFormat>宽屏</PresentationFormat>
  <Paragraphs>2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muyv zhang</dc:creator>
  <cp:lastModifiedBy>muyv zhang</cp:lastModifiedBy>
  <cp:revision>1</cp:revision>
  <dcterms:created xsi:type="dcterms:W3CDTF">2025-10-02T16:39:17Z</dcterms:created>
  <dcterms:modified xsi:type="dcterms:W3CDTF">2025-10-02T18:15:15Z</dcterms:modified>
</cp:coreProperties>
</file>